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88" r:id="rId12"/>
    <p:sldId id="284" r:id="rId13"/>
    <p:sldId id="291" r:id="rId14"/>
    <p:sldId id="290" r:id="rId15"/>
    <p:sldId id="289" r:id="rId16"/>
    <p:sldId id="292" r:id="rId17"/>
    <p:sldId id="294" r:id="rId18"/>
    <p:sldId id="293" r:id="rId19"/>
    <p:sldId id="28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5030" autoAdjust="0"/>
  </p:normalViewPr>
  <p:slideViewPr>
    <p:cSldViewPr snapToGrid="0" snapToObjects="1">
      <p:cViewPr varScale="1">
        <p:scale>
          <a:sx n="96" d="100"/>
          <a:sy n="96" d="100"/>
        </p:scale>
        <p:origin x="52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Webinar:  May 2021 OGC API Virtual Code Sprint 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F738E9-7C64-C246-9617-F882992C5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supported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5" y="3545032"/>
            <a:ext cx="11196577" cy="84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589105" y="285007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Supporter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3236</TotalTime>
  <Words>491</Words>
  <Application>Microsoft Macintosh PowerPoint</Application>
  <PresentationFormat>Widescreen</PresentationFormat>
  <Paragraphs>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This Code Sprint is supported by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248</cp:revision>
  <dcterms:created xsi:type="dcterms:W3CDTF">2020-04-17T22:01:33Z</dcterms:created>
  <dcterms:modified xsi:type="dcterms:W3CDTF">2021-05-04T19:13:00Z</dcterms:modified>
</cp:coreProperties>
</file>